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8" r:id="rId5"/>
    <p:sldId id="340" r:id="rId6"/>
    <p:sldId id="331" r:id="rId7"/>
    <p:sldId id="316" r:id="rId8"/>
    <p:sldId id="335" r:id="rId9"/>
    <p:sldId id="329" r:id="rId10"/>
    <p:sldId id="334" r:id="rId11"/>
    <p:sldId id="330" r:id="rId12"/>
    <p:sldId id="328" r:id="rId13"/>
    <p:sldId id="337" r:id="rId14"/>
    <p:sldId id="318" r:id="rId15"/>
    <p:sldId id="336" r:id="rId16"/>
    <p:sldId id="326" r:id="rId17"/>
    <p:sldId id="319" r:id="rId18"/>
    <p:sldId id="320" r:id="rId19"/>
    <p:sldId id="321" r:id="rId20"/>
    <p:sldId id="322" r:id="rId21"/>
    <p:sldId id="327" r:id="rId22"/>
    <p:sldId id="339" r:id="rId23"/>
    <p:sldId id="338" r:id="rId24"/>
    <p:sldId id="323" r:id="rId25"/>
    <p:sldId id="325" r:id="rId26"/>
    <p:sldId id="324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06371-6D58-4CF6-A26F-B795AADDB539}" v="1" dt="2023-09-12T14:04:37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53" d="100"/>
          <a:sy n="53" d="100"/>
        </p:scale>
        <p:origin x="9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é Verbeek" userId="20d2065d-8055-4a68-a463-00777506795f" providerId="ADAL" clId="{19E9BE33-B733-4F7F-8588-A49EC002BA21}"/>
    <pc:docChg chg="undo custSel addSld delSld modSld">
      <pc:chgData name="Gé Verbeek" userId="20d2065d-8055-4a68-a463-00777506795f" providerId="ADAL" clId="{19E9BE33-B733-4F7F-8588-A49EC002BA21}" dt="2023-08-27T11:56:00.498" v="633" actId="14826"/>
      <pc:docMkLst>
        <pc:docMk/>
      </pc:docMkLst>
      <pc:sldChg chg="addSp delSp modSp mod">
        <pc:chgData name="Gé Verbeek" userId="20d2065d-8055-4a68-a463-00777506795f" providerId="ADAL" clId="{19E9BE33-B733-4F7F-8588-A49EC002BA21}" dt="2023-08-25T17:49:25.187" v="627" actId="732"/>
        <pc:sldMkLst>
          <pc:docMk/>
          <pc:sldMk cId="0" sldId="258"/>
        </pc:sldMkLst>
        <pc:spChg chg="mod">
          <ac:chgData name="Gé Verbeek" userId="20d2065d-8055-4a68-a463-00777506795f" providerId="ADAL" clId="{19E9BE33-B733-4F7F-8588-A49EC002BA21}" dt="2023-08-25T17:43:48.924" v="582" actId="20577"/>
          <ac:spMkLst>
            <pc:docMk/>
            <pc:sldMk cId="0" sldId="258"/>
            <ac:spMk id="2" creationId="{00000000-0000-0000-0000-000000000000}"/>
          </ac:spMkLst>
        </pc:spChg>
        <pc:picChg chg="add del mod">
          <ac:chgData name="Gé Verbeek" userId="20d2065d-8055-4a68-a463-00777506795f" providerId="ADAL" clId="{19E9BE33-B733-4F7F-8588-A49EC002BA21}" dt="2023-08-25T17:47:54.462" v="612" actId="478"/>
          <ac:picMkLst>
            <pc:docMk/>
            <pc:sldMk cId="0" sldId="258"/>
            <ac:picMk id="4" creationId="{0B8EEAC9-421C-5BE8-93A3-DA1884F2427D}"/>
          </ac:picMkLst>
        </pc:picChg>
        <pc:picChg chg="add mod">
          <ac:chgData name="Gé Verbeek" userId="20d2065d-8055-4a68-a463-00777506795f" providerId="ADAL" clId="{19E9BE33-B733-4F7F-8588-A49EC002BA21}" dt="2023-08-25T17:49:07.966" v="625" actId="1076"/>
          <ac:picMkLst>
            <pc:docMk/>
            <pc:sldMk cId="0" sldId="258"/>
            <ac:picMk id="5" creationId="{72709F54-BFE5-495E-507A-575BC3E0BCF1}"/>
          </ac:picMkLst>
        </pc:picChg>
        <pc:picChg chg="add del mod">
          <ac:chgData name="Gé Verbeek" userId="20d2065d-8055-4a68-a463-00777506795f" providerId="ADAL" clId="{19E9BE33-B733-4F7F-8588-A49EC002BA21}" dt="2023-08-25T17:46:17.669" v="598" actId="478"/>
          <ac:picMkLst>
            <pc:docMk/>
            <pc:sldMk cId="0" sldId="258"/>
            <ac:picMk id="6" creationId="{D0718CB0-E279-1A36-C938-4AC631ECA2BC}"/>
          </ac:picMkLst>
        </pc:picChg>
        <pc:picChg chg="add mod ord">
          <ac:chgData name="Gé Verbeek" userId="20d2065d-8055-4a68-a463-00777506795f" providerId="ADAL" clId="{19E9BE33-B733-4F7F-8588-A49EC002BA21}" dt="2023-08-25T17:48:47.130" v="622" actId="1076"/>
          <ac:picMkLst>
            <pc:docMk/>
            <pc:sldMk cId="0" sldId="258"/>
            <ac:picMk id="7" creationId="{CD74EEAC-B5C6-8174-D2C8-EB3D3E8B659D}"/>
          </ac:picMkLst>
        </pc:picChg>
        <pc:picChg chg="add mod modCrop">
          <ac:chgData name="Gé Verbeek" userId="20d2065d-8055-4a68-a463-00777506795f" providerId="ADAL" clId="{19E9BE33-B733-4F7F-8588-A49EC002BA21}" dt="2023-08-25T17:49:25.187" v="627" actId="732"/>
          <ac:picMkLst>
            <pc:docMk/>
            <pc:sldMk cId="0" sldId="258"/>
            <ac:picMk id="8" creationId="{4F9EEC2B-8543-0DE6-479B-FD2E2BBFC82D}"/>
          </ac:picMkLst>
        </pc:picChg>
        <pc:picChg chg="add mod">
          <ac:chgData name="Gé Verbeek" userId="20d2065d-8055-4a68-a463-00777506795f" providerId="ADAL" clId="{19E9BE33-B733-4F7F-8588-A49EC002BA21}" dt="2023-08-25T17:48:45.435" v="621" actId="1076"/>
          <ac:picMkLst>
            <pc:docMk/>
            <pc:sldMk cId="0" sldId="258"/>
            <ac:picMk id="9" creationId="{3E20EA61-95FE-EB67-ADFC-38A7550C60A1}"/>
          </ac:picMkLst>
        </pc:picChg>
        <pc:picChg chg="add del mod">
          <ac:chgData name="Gé Verbeek" userId="20d2065d-8055-4a68-a463-00777506795f" providerId="ADAL" clId="{19E9BE33-B733-4F7F-8588-A49EC002BA21}" dt="2023-08-25T17:48:42.109" v="620" actId="478"/>
          <ac:picMkLst>
            <pc:docMk/>
            <pc:sldMk cId="0" sldId="258"/>
            <ac:picMk id="10" creationId="{B3839E39-06D7-088D-8703-15A527FC6EA9}"/>
          </ac:picMkLst>
        </pc:picChg>
      </pc:sldChg>
      <pc:sldChg chg="addSp modSp mod">
        <pc:chgData name="Gé Verbeek" userId="20d2065d-8055-4a68-a463-00777506795f" providerId="ADAL" clId="{19E9BE33-B733-4F7F-8588-A49EC002BA21}" dt="2023-08-25T16:42:48.910" v="55" actId="1076"/>
        <pc:sldMkLst>
          <pc:docMk/>
          <pc:sldMk cId="291538718" sldId="323"/>
        </pc:sldMkLst>
        <pc:spChg chg="mod">
          <ac:chgData name="Gé Verbeek" userId="20d2065d-8055-4a68-a463-00777506795f" providerId="ADAL" clId="{19E9BE33-B733-4F7F-8588-A49EC002BA21}" dt="2023-08-25T16:39:29.259" v="33"/>
          <ac:spMkLst>
            <pc:docMk/>
            <pc:sldMk cId="291538718" sldId="323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6:39:41.686" v="44" actId="20577"/>
          <ac:spMkLst>
            <pc:docMk/>
            <pc:sldMk cId="291538718" sldId="323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6:41:14.821" v="47" actId="14100"/>
          <ac:picMkLst>
            <pc:docMk/>
            <pc:sldMk cId="291538718" sldId="323"/>
            <ac:picMk id="2" creationId="{B95F1017-1535-B288-E261-DA5DF0EDB68C}"/>
          </ac:picMkLst>
        </pc:picChg>
        <pc:picChg chg="add mod">
          <ac:chgData name="Gé Verbeek" userId="20d2065d-8055-4a68-a463-00777506795f" providerId="ADAL" clId="{19E9BE33-B733-4F7F-8588-A49EC002BA21}" dt="2023-08-25T16:42:12.362" v="52" actId="1076"/>
          <ac:picMkLst>
            <pc:docMk/>
            <pc:sldMk cId="291538718" sldId="323"/>
            <ac:picMk id="3" creationId="{9BA82283-B258-B815-1EB0-9B6348CEB919}"/>
          </ac:picMkLst>
        </pc:picChg>
        <pc:picChg chg="add mod">
          <ac:chgData name="Gé Verbeek" userId="20d2065d-8055-4a68-a463-00777506795f" providerId="ADAL" clId="{19E9BE33-B733-4F7F-8588-A49EC002BA21}" dt="2023-08-25T16:42:48.910" v="55" actId="1076"/>
          <ac:picMkLst>
            <pc:docMk/>
            <pc:sldMk cId="291538718" sldId="323"/>
            <ac:picMk id="4" creationId="{B167A214-09BD-F942-4D01-A3990E46280D}"/>
          </ac:picMkLst>
        </pc:picChg>
      </pc:sldChg>
      <pc:sldChg chg="addSp modSp mod modAnim">
        <pc:chgData name="Gé Verbeek" userId="20d2065d-8055-4a68-a463-00777506795f" providerId="ADAL" clId="{19E9BE33-B733-4F7F-8588-A49EC002BA21}" dt="2023-08-25T16:51:39.855" v="114" actId="1076"/>
        <pc:sldMkLst>
          <pc:docMk/>
          <pc:sldMk cId="2246750999" sldId="324"/>
        </pc:sldMkLst>
        <pc:spChg chg="mod">
          <ac:chgData name="Gé Verbeek" userId="20d2065d-8055-4a68-a463-00777506795f" providerId="ADAL" clId="{19E9BE33-B733-4F7F-8588-A49EC002BA21}" dt="2023-08-25T16:48:31.186" v="88"/>
          <ac:spMkLst>
            <pc:docMk/>
            <pc:sldMk cId="2246750999" sldId="324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6:48:48.712" v="106" actId="20577"/>
          <ac:spMkLst>
            <pc:docMk/>
            <pc:sldMk cId="2246750999" sldId="324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6:50:07.315" v="108" actId="1076"/>
          <ac:picMkLst>
            <pc:docMk/>
            <pc:sldMk cId="2246750999" sldId="324"/>
            <ac:picMk id="2" creationId="{35091532-40FD-0998-DB3E-35B2967C27C3}"/>
          </ac:picMkLst>
        </pc:picChg>
        <pc:picChg chg="add mod">
          <ac:chgData name="Gé Verbeek" userId="20d2065d-8055-4a68-a463-00777506795f" providerId="ADAL" clId="{19E9BE33-B733-4F7F-8588-A49EC002BA21}" dt="2023-08-25T16:50:35.619" v="111" actId="1076"/>
          <ac:picMkLst>
            <pc:docMk/>
            <pc:sldMk cId="2246750999" sldId="324"/>
            <ac:picMk id="3" creationId="{4FC21156-3C1A-4EAC-35E6-38514F06824C}"/>
          </ac:picMkLst>
        </pc:picChg>
        <pc:picChg chg="add mod">
          <ac:chgData name="Gé Verbeek" userId="20d2065d-8055-4a68-a463-00777506795f" providerId="ADAL" clId="{19E9BE33-B733-4F7F-8588-A49EC002BA21}" dt="2023-08-25T16:51:39.855" v="114" actId="1076"/>
          <ac:picMkLst>
            <pc:docMk/>
            <pc:sldMk cId="2246750999" sldId="324"/>
            <ac:picMk id="4" creationId="{FE25FAB8-932B-8170-DBB5-AAF9B17F5BE7}"/>
          </ac:picMkLst>
        </pc:picChg>
      </pc:sldChg>
      <pc:sldChg chg="addSp modSp mod">
        <pc:chgData name="Gé Verbeek" userId="20d2065d-8055-4a68-a463-00777506795f" providerId="ADAL" clId="{19E9BE33-B733-4F7F-8588-A49EC002BA21}" dt="2023-08-25T16:47:57.289" v="87" actId="14100"/>
        <pc:sldMkLst>
          <pc:docMk/>
          <pc:sldMk cId="30481027" sldId="325"/>
        </pc:sldMkLst>
        <pc:spChg chg="mod">
          <ac:chgData name="Gé Verbeek" userId="20d2065d-8055-4a68-a463-00777506795f" providerId="ADAL" clId="{19E9BE33-B733-4F7F-8588-A49EC002BA21}" dt="2023-08-25T16:44:04.752" v="57"/>
          <ac:spMkLst>
            <pc:docMk/>
            <pc:sldMk cId="30481027" sldId="325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6:44:17.480" v="67" actId="20577"/>
          <ac:spMkLst>
            <pc:docMk/>
            <pc:sldMk cId="30481027" sldId="325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6:45:09.129" v="71" actId="14100"/>
          <ac:picMkLst>
            <pc:docMk/>
            <pc:sldMk cId="30481027" sldId="325"/>
            <ac:picMk id="2" creationId="{178D67B8-31EC-A7DD-C8C6-8D142255C88F}"/>
          </ac:picMkLst>
        </pc:picChg>
        <pc:picChg chg="add mod">
          <ac:chgData name="Gé Verbeek" userId="20d2065d-8055-4a68-a463-00777506795f" providerId="ADAL" clId="{19E9BE33-B733-4F7F-8588-A49EC002BA21}" dt="2023-08-25T16:47:57.289" v="87" actId="14100"/>
          <ac:picMkLst>
            <pc:docMk/>
            <pc:sldMk cId="30481027" sldId="325"/>
            <ac:picMk id="3" creationId="{F41EA7EE-C345-9BFE-A7E5-A29B825258E1}"/>
          </ac:picMkLst>
        </pc:picChg>
        <pc:picChg chg="add mod">
          <ac:chgData name="Gé Verbeek" userId="20d2065d-8055-4a68-a463-00777506795f" providerId="ADAL" clId="{19E9BE33-B733-4F7F-8588-A49EC002BA21}" dt="2023-08-25T16:46:04.675" v="76" actId="14100"/>
          <ac:picMkLst>
            <pc:docMk/>
            <pc:sldMk cId="30481027" sldId="325"/>
            <ac:picMk id="4" creationId="{D172DD86-85A8-609A-7893-4C244AF1EE75}"/>
          </ac:picMkLst>
        </pc:picChg>
        <pc:picChg chg="add mod">
          <ac:chgData name="Gé Verbeek" userId="20d2065d-8055-4a68-a463-00777506795f" providerId="ADAL" clId="{19E9BE33-B733-4F7F-8588-A49EC002BA21}" dt="2023-08-25T16:47:48.800" v="85" actId="14100"/>
          <ac:picMkLst>
            <pc:docMk/>
            <pc:sldMk cId="30481027" sldId="325"/>
            <ac:picMk id="5" creationId="{A879F4DB-661A-099A-893B-8C7E7E46918E}"/>
          </ac:picMkLst>
        </pc:picChg>
      </pc:sldChg>
      <pc:sldChg chg="modSp">
        <pc:chgData name="Gé Verbeek" userId="20d2065d-8055-4a68-a463-00777506795f" providerId="ADAL" clId="{19E9BE33-B733-4F7F-8588-A49EC002BA21}" dt="2023-08-27T11:45:18.275" v="631" actId="20577"/>
        <pc:sldMkLst>
          <pc:docMk/>
          <pc:sldMk cId="3452319112" sldId="330"/>
        </pc:sldMkLst>
        <pc:spChg chg="mod">
          <ac:chgData name="Gé Verbeek" userId="20d2065d-8055-4a68-a463-00777506795f" providerId="ADAL" clId="{19E9BE33-B733-4F7F-8588-A49EC002BA21}" dt="2023-08-27T11:45:18.275" v="631" actId="20577"/>
          <ac:spMkLst>
            <pc:docMk/>
            <pc:sldMk cId="3452319112" sldId="330"/>
            <ac:spMk id="16" creationId="{E81F59D2-16E6-47F2-B17F-610CC6E71C0D}"/>
          </ac:spMkLst>
        </pc:spChg>
      </pc:sldChg>
      <pc:sldChg chg="modSp">
        <pc:chgData name="Gé Verbeek" userId="20d2065d-8055-4a68-a463-00777506795f" providerId="ADAL" clId="{19E9BE33-B733-4F7F-8588-A49EC002BA21}" dt="2023-08-27T11:44:21.616" v="629" actId="20577"/>
        <pc:sldMkLst>
          <pc:docMk/>
          <pc:sldMk cId="2247296201" sldId="335"/>
        </pc:sldMkLst>
        <pc:spChg chg="mod">
          <ac:chgData name="Gé Verbeek" userId="20d2065d-8055-4a68-a463-00777506795f" providerId="ADAL" clId="{19E9BE33-B733-4F7F-8588-A49EC002BA21}" dt="2023-08-27T11:44:21.616" v="629" actId="20577"/>
          <ac:spMkLst>
            <pc:docMk/>
            <pc:sldMk cId="2247296201" sldId="335"/>
            <ac:spMk id="16" creationId="{E81F59D2-16E6-47F2-B17F-610CC6E71C0D}"/>
          </ac:spMkLst>
        </pc:spChg>
      </pc:sldChg>
      <pc:sldChg chg="addSp modSp mod">
        <pc:chgData name="Gé Verbeek" userId="20d2065d-8055-4a68-a463-00777506795f" providerId="ADAL" clId="{19E9BE33-B733-4F7F-8588-A49EC002BA21}" dt="2023-08-25T16:38:56.855" v="32" actId="1076"/>
        <pc:sldMkLst>
          <pc:docMk/>
          <pc:sldMk cId="1579229416" sldId="338"/>
        </pc:sldMkLst>
        <pc:spChg chg="mod">
          <ac:chgData name="Gé Verbeek" userId="20d2065d-8055-4a68-a463-00777506795f" providerId="ADAL" clId="{19E9BE33-B733-4F7F-8588-A49EC002BA21}" dt="2023-08-25T16:34:46.891" v="1"/>
          <ac:spMkLst>
            <pc:docMk/>
            <pc:sldMk cId="1579229416" sldId="338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6:35:06.569" v="10" actId="20577"/>
          <ac:spMkLst>
            <pc:docMk/>
            <pc:sldMk cId="1579229416" sldId="338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6:36:58.498" v="19" actId="1076"/>
          <ac:picMkLst>
            <pc:docMk/>
            <pc:sldMk cId="1579229416" sldId="338"/>
            <ac:picMk id="2" creationId="{70F1782E-3522-8119-5D4E-A587581C2045}"/>
          </ac:picMkLst>
        </pc:picChg>
        <pc:picChg chg="add mod">
          <ac:chgData name="Gé Verbeek" userId="20d2065d-8055-4a68-a463-00777506795f" providerId="ADAL" clId="{19E9BE33-B733-4F7F-8588-A49EC002BA21}" dt="2023-08-25T16:37:58.978" v="21" actId="1076"/>
          <ac:picMkLst>
            <pc:docMk/>
            <pc:sldMk cId="1579229416" sldId="338"/>
            <ac:picMk id="3" creationId="{3BA21CDF-FF50-2151-8C0E-EBAA2F972100}"/>
          </ac:picMkLst>
        </pc:picChg>
        <pc:picChg chg="add mod modCrop">
          <ac:chgData name="Gé Verbeek" userId="20d2065d-8055-4a68-a463-00777506795f" providerId="ADAL" clId="{19E9BE33-B733-4F7F-8588-A49EC002BA21}" dt="2023-08-25T16:38:29.346" v="29" actId="1076"/>
          <ac:picMkLst>
            <pc:docMk/>
            <pc:sldMk cId="1579229416" sldId="338"/>
            <ac:picMk id="4" creationId="{ECA13D6B-A9D2-17B7-6247-F457C47E29B4}"/>
          </ac:picMkLst>
        </pc:picChg>
        <pc:picChg chg="add mod">
          <ac:chgData name="Gé Verbeek" userId="20d2065d-8055-4a68-a463-00777506795f" providerId="ADAL" clId="{19E9BE33-B733-4F7F-8588-A49EC002BA21}" dt="2023-08-25T16:38:56.855" v="32" actId="1076"/>
          <ac:picMkLst>
            <pc:docMk/>
            <pc:sldMk cId="1579229416" sldId="338"/>
            <ac:picMk id="5" creationId="{0346C925-6872-9AB4-B810-4D16B2F443EE}"/>
          </ac:picMkLst>
        </pc:picChg>
      </pc:sldChg>
      <pc:sldChg chg="addSp modSp add mod">
        <pc:chgData name="Gé Verbeek" userId="20d2065d-8055-4a68-a463-00777506795f" providerId="ADAL" clId="{19E9BE33-B733-4F7F-8588-A49EC002BA21}" dt="2023-08-25T16:55:31.289" v="150" actId="1076"/>
        <pc:sldMkLst>
          <pc:docMk/>
          <pc:sldMk cId="3530099650" sldId="341"/>
        </pc:sldMkLst>
        <pc:spChg chg="mod">
          <ac:chgData name="Gé Verbeek" userId="20d2065d-8055-4a68-a463-00777506795f" providerId="ADAL" clId="{19E9BE33-B733-4F7F-8588-A49EC002BA21}" dt="2023-08-25T16:55:31.289" v="150" actId="1076"/>
          <ac:spMkLst>
            <pc:docMk/>
            <pc:sldMk cId="3530099650" sldId="341"/>
            <ac:spMk id="7" creationId="{61382D28-7487-4C1B-8CB7-C7C9CA62EC29}"/>
          </ac:spMkLst>
        </pc:spChg>
        <pc:spChg chg="mod">
          <ac:chgData name="Gé Verbeek" userId="20d2065d-8055-4a68-a463-00777506795f" providerId="ADAL" clId="{19E9BE33-B733-4F7F-8588-A49EC002BA21}" dt="2023-08-25T16:52:24.094" v="116"/>
          <ac:spMkLst>
            <pc:docMk/>
            <pc:sldMk cId="3530099650" sldId="341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6:52:34.590" v="128" actId="20577"/>
          <ac:spMkLst>
            <pc:docMk/>
            <pc:sldMk cId="3530099650" sldId="341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6:55:30.580" v="149" actId="1076"/>
          <ac:picMkLst>
            <pc:docMk/>
            <pc:sldMk cId="3530099650" sldId="341"/>
            <ac:picMk id="2" creationId="{CA9CDE2C-45A7-F0B0-FB62-3D05B5F1AA3F}"/>
          </ac:picMkLst>
        </pc:picChg>
        <pc:picChg chg="add mod">
          <ac:chgData name="Gé Verbeek" userId="20d2065d-8055-4a68-a463-00777506795f" providerId="ADAL" clId="{19E9BE33-B733-4F7F-8588-A49EC002BA21}" dt="2023-08-25T16:55:29.172" v="148" actId="1076"/>
          <ac:picMkLst>
            <pc:docMk/>
            <pc:sldMk cId="3530099650" sldId="341"/>
            <ac:picMk id="3" creationId="{144E6D2B-8361-01F8-EBC7-434CC932B2DC}"/>
          </ac:picMkLst>
        </pc:picChg>
        <pc:picChg chg="add mod">
          <ac:chgData name="Gé Verbeek" userId="20d2065d-8055-4a68-a463-00777506795f" providerId="ADAL" clId="{19E9BE33-B733-4F7F-8588-A49EC002BA21}" dt="2023-08-25T16:55:25.797" v="147" actId="1076"/>
          <ac:picMkLst>
            <pc:docMk/>
            <pc:sldMk cId="3530099650" sldId="341"/>
            <ac:picMk id="4" creationId="{71D0FA84-ECE8-B252-19EB-B3BD936CC5FB}"/>
          </ac:picMkLst>
        </pc:picChg>
      </pc:sldChg>
      <pc:sldChg chg="addSp delSp modSp add mod replId">
        <pc:chgData name="Gé Verbeek" userId="20d2065d-8055-4a68-a463-00777506795f" providerId="ADAL" clId="{19E9BE33-B733-4F7F-8588-A49EC002BA21}" dt="2023-08-25T16:58:15.551" v="176" actId="1076"/>
        <pc:sldMkLst>
          <pc:docMk/>
          <pc:sldMk cId="3995886976" sldId="342"/>
        </pc:sldMkLst>
        <pc:spChg chg="add del">
          <ac:chgData name="Gé Verbeek" userId="20d2065d-8055-4a68-a463-00777506795f" providerId="ADAL" clId="{19E9BE33-B733-4F7F-8588-A49EC002BA21}" dt="2023-08-25T16:57:16.581" v="168" actId="22"/>
          <ac:spMkLst>
            <pc:docMk/>
            <pc:sldMk cId="3995886976" sldId="342"/>
            <ac:spMk id="4" creationId="{B992BE04-F052-0C15-0B36-ADE0754903D5}"/>
          </ac:spMkLst>
        </pc:spChg>
        <pc:spChg chg="mod">
          <ac:chgData name="Gé Verbeek" userId="20d2065d-8055-4a68-a463-00777506795f" providerId="ADAL" clId="{19E9BE33-B733-4F7F-8588-A49EC002BA21}" dt="2023-08-25T16:56:03.766" v="151"/>
          <ac:spMkLst>
            <pc:docMk/>
            <pc:sldMk cId="3995886976" sldId="342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6:56:14.532" v="163" actId="20577"/>
          <ac:spMkLst>
            <pc:docMk/>
            <pc:sldMk cId="3995886976" sldId="342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6:56:52.293" v="166" actId="1076"/>
          <ac:picMkLst>
            <pc:docMk/>
            <pc:sldMk cId="3995886976" sldId="342"/>
            <ac:picMk id="2" creationId="{5A036DD3-13AB-C97F-3576-7B673B24C29F}"/>
          </ac:picMkLst>
        </pc:picChg>
        <pc:picChg chg="add mod">
          <ac:chgData name="Gé Verbeek" userId="20d2065d-8055-4a68-a463-00777506795f" providerId="ADAL" clId="{19E9BE33-B733-4F7F-8588-A49EC002BA21}" dt="2023-08-25T16:57:36.710" v="172" actId="1076"/>
          <ac:picMkLst>
            <pc:docMk/>
            <pc:sldMk cId="3995886976" sldId="342"/>
            <ac:picMk id="5" creationId="{23B1CB08-AFAF-CEEF-24F3-CC1DE0DEDEC6}"/>
          </ac:picMkLst>
        </pc:picChg>
        <pc:picChg chg="add mod">
          <ac:chgData name="Gé Verbeek" userId="20d2065d-8055-4a68-a463-00777506795f" providerId="ADAL" clId="{19E9BE33-B733-4F7F-8588-A49EC002BA21}" dt="2023-08-25T16:58:15.551" v="176" actId="1076"/>
          <ac:picMkLst>
            <pc:docMk/>
            <pc:sldMk cId="3995886976" sldId="342"/>
            <ac:picMk id="6" creationId="{AEBB3184-B728-DA2E-A989-73F3E21389D2}"/>
          </ac:picMkLst>
        </pc:picChg>
      </pc:sldChg>
      <pc:sldChg chg="addSp modSp add mod">
        <pc:chgData name="Gé Verbeek" userId="20d2065d-8055-4a68-a463-00777506795f" providerId="ADAL" clId="{19E9BE33-B733-4F7F-8588-A49EC002BA21}" dt="2023-08-25T17:03:03.289" v="205" actId="1076"/>
        <pc:sldMkLst>
          <pc:docMk/>
          <pc:sldMk cId="124417372" sldId="343"/>
        </pc:sldMkLst>
        <pc:spChg chg="mod">
          <ac:chgData name="Gé Verbeek" userId="20d2065d-8055-4a68-a463-00777506795f" providerId="ADAL" clId="{19E9BE33-B733-4F7F-8588-A49EC002BA21}" dt="2023-08-25T17:00:34.904" v="177"/>
          <ac:spMkLst>
            <pc:docMk/>
            <pc:sldMk cId="124417372" sldId="343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00:46.738" v="190" actId="20577"/>
          <ac:spMkLst>
            <pc:docMk/>
            <pc:sldMk cId="124417372" sldId="343"/>
            <ac:spMk id="16" creationId="{E81F59D2-16E6-47F2-B17F-610CC6E71C0D}"/>
          </ac:spMkLst>
        </pc:spChg>
        <pc:picChg chg="add mod modCrop">
          <ac:chgData name="Gé Verbeek" userId="20d2065d-8055-4a68-a463-00777506795f" providerId="ADAL" clId="{19E9BE33-B733-4F7F-8588-A49EC002BA21}" dt="2023-08-25T17:01:39.917" v="196" actId="1076"/>
          <ac:picMkLst>
            <pc:docMk/>
            <pc:sldMk cId="124417372" sldId="343"/>
            <ac:picMk id="2" creationId="{1CC1E231-5849-6C5E-2140-27776E37080B}"/>
          </ac:picMkLst>
        </pc:picChg>
        <pc:picChg chg="add mod">
          <ac:chgData name="Gé Verbeek" userId="20d2065d-8055-4a68-a463-00777506795f" providerId="ADAL" clId="{19E9BE33-B733-4F7F-8588-A49EC002BA21}" dt="2023-08-25T17:02:18.708" v="201" actId="1076"/>
          <ac:picMkLst>
            <pc:docMk/>
            <pc:sldMk cId="124417372" sldId="343"/>
            <ac:picMk id="3" creationId="{E9A458D6-06C7-68D6-0067-5CD42C2697FA}"/>
          </ac:picMkLst>
        </pc:picChg>
        <pc:picChg chg="add mod">
          <ac:chgData name="Gé Verbeek" userId="20d2065d-8055-4a68-a463-00777506795f" providerId="ADAL" clId="{19E9BE33-B733-4F7F-8588-A49EC002BA21}" dt="2023-08-25T17:03:03.289" v="205" actId="1076"/>
          <ac:picMkLst>
            <pc:docMk/>
            <pc:sldMk cId="124417372" sldId="343"/>
            <ac:picMk id="4" creationId="{9663623F-D4F4-C7DE-941F-EC805B00DD18}"/>
          </ac:picMkLst>
        </pc:picChg>
      </pc:sldChg>
      <pc:sldChg chg="addSp modSp add mod replId">
        <pc:chgData name="Gé Verbeek" userId="20d2065d-8055-4a68-a463-00777506795f" providerId="ADAL" clId="{19E9BE33-B733-4F7F-8588-A49EC002BA21}" dt="2023-08-25T17:06:12.571" v="238" actId="14100"/>
        <pc:sldMkLst>
          <pc:docMk/>
          <pc:sldMk cId="2336221275" sldId="344"/>
        </pc:sldMkLst>
        <pc:spChg chg="mod">
          <ac:chgData name="Gé Verbeek" userId="20d2065d-8055-4a68-a463-00777506795f" providerId="ADAL" clId="{19E9BE33-B733-4F7F-8588-A49EC002BA21}" dt="2023-08-25T17:05:09.150" v="228" actId="1076"/>
          <ac:spMkLst>
            <pc:docMk/>
            <pc:sldMk cId="2336221275" sldId="344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04:05.512" v="221" actId="20577"/>
          <ac:spMkLst>
            <pc:docMk/>
            <pc:sldMk cId="2336221275" sldId="344"/>
            <ac:spMk id="16" creationId="{E81F59D2-16E6-47F2-B17F-610CC6E71C0D}"/>
          </ac:spMkLst>
        </pc:spChg>
        <pc:picChg chg="add mod modCrop">
          <ac:chgData name="Gé Verbeek" userId="20d2065d-8055-4a68-a463-00777506795f" providerId="ADAL" clId="{19E9BE33-B733-4F7F-8588-A49EC002BA21}" dt="2023-08-25T17:05:30.990" v="232" actId="1076"/>
          <ac:picMkLst>
            <pc:docMk/>
            <pc:sldMk cId="2336221275" sldId="344"/>
            <ac:picMk id="2" creationId="{8BB2DCD6-56D6-6501-8524-8B30741094AA}"/>
          </ac:picMkLst>
        </pc:picChg>
        <pc:picChg chg="add mod">
          <ac:chgData name="Gé Verbeek" userId="20d2065d-8055-4a68-a463-00777506795f" providerId="ADAL" clId="{19E9BE33-B733-4F7F-8588-A49EC002BA21}" dt="2023-08-25T17:05:35.530" v="233" actId="1076"/>
          <ac:picMkLst>
            <pc:docMk/>
            <pc:sldMk cId="2336221275" sldId="344"/>
            <ac:picMk id="3" creationId="{7E287BFA-D461-1D86-ED0C-2F0F1586B4C7}"/>
          </ac:picMkLst>
        </pc:picChg>
        <pc:picChg chg="add mod">
          <ac:chgData name="Gé Verbeek" userId="20d2065d-8055-4a68-a463-00777506795f" providerId="ADAL" clId="{19E9BE33-B733-4F7F-8588-A49EC002BA21}" dt="2023-08-25T17:06:12.571" v="238" actId="14100"/>
          <ac:picMkLst>
            <pc:docMk/>
            <pc:sldMk cId="2336221275" sldId="344"/>
            <ac:picMk id="4" creationId="{239E5746-3AEB-CDC8-9DC7-BA94B92BB9ED}"/>
          </ac:picMkLst>
        </pc:picChg>
      </pc:sldChg>
      <pc:sldChg chg="addSp delSp modSp add mod modAnim">
        <pc:chgData name="Gé Verbeek" userId="20d2065d-8055-4a68-a463-00777506795f" providerId="ADAL" clId="{19E9BE33-B733-4F7F-8588-A49EC002BA21}" dt="2023-08-25T17:10:45.523" v="281"/>
        <pc:sldMkLst>
          <pc:docMk/>
          <pc:sldMk cId="4053204976" sldId="345"/>
        </pc:sldMkLst>
        <pc:spChg chg="mod">
          <ac:chgData name="Gé Verbeek" userId="20d2065d-8055-4a68-a463-00777506795f" providerId="ADAL" clId="{19E9BE33-B733-4F7F-8588-A49EC002BA21}" dt="2023-08-25T17:10:45.523" v="281"/>
          <ac:spMkLst>
            <pc:docMk/>
            <pc:sldMk cId="4053204976" sldId="345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10:04.499" v="280" actId="20577"/>
          <ac:spMkLst>
            <pc:docMk/>
            <pc:sldMk cId="4053204976" sldId="345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7:07:59.938" v="253" actId="1076"/>
          <ac:picMkLst>
            <pc:docMk/>
            <pc:sldMk cId="4053204976" sldId="345"/>
            <ac:picMk id="2" creationId="{49221F70-3027-E100-CD20-E08C6B3F09E2}"/>
          </ac:picMkLst>
        </pc:picChg>
        <pc:picChg chg="add del mod">
          <ac:chgData name="Gé Verbeek" userId="20d2065d-8055-4a68-a463-00777506795f" providerId="ADAL" clId="{19E9BE33-B733-4F7F-8588-A49EC002BA21}" dt="2023-08-25T17:09:16.267" v="264" actId="478"/>
          <ac:picMkLst>
            <pc:docMk/>
            <pc:sldMk cId="4053204976" sldId="345"/>
            <ac:picMk id="3" creationId="{34B0CCAC-F887-8B04-BE4A-DDC657568B05}"/>
          </ac:picMkLst>
        </pc:picChg>
        <pc:picChg chg="add mod">
          <ac:chgData name="Gé Verbeek" userId="20d2065d-8055-4a68-a463-00777506795f" providerId="ADAL" clId="{19E9BE33-B733-4F7F-8588-A49EC002BA21}" dt="2023-08-25T17:09:19.758" v="265" actId="1076"/>
          <ac:picMkLst>
            <pc:docMk/>
            <pc:sldMk cId="4053204976" sldId="345"/>
            <ac:picMk id="4" creationId="{F22E7EF0-4377-FE64-4DA9-BFEE8EDCB55D}"/>
          </ac:picMkLst>
        </pc:picChg>
        <pc:picChg chg="add mod">
          <ac:chgData name="Gé Verbeek" userId="20d2065d-8055-4a68-a463-00777506795f" providerId="ADAL" clId="{19E9BE33-B733-4F7F-8588-A49EC002BA21}" dt="2023-08-25T17:09:55.808" v="271" actId="1076"/>
          <ac:picMkLst>
            <pc:docMk/>
            <pc:sldMk cId="4053204976" sldId="345"/>
            <ac:picMk id="5" creationId="{DC97AF08-0DFC-C850-9154-C583C1DB9A35}"/>
          </ac:picMkLst>
        </pc:picChg>
      </pc:sldChg>
      <pc:sldChg chg="addSp modSp add mod">
        <pc:chgData name="Gé Verbeek" userId="20d2065d-8055-4a68-a463-00777506795f" providerId="ADAL" clId="{19E9BE33-B733-4F7F-8588-A49EC002BA21}" dt="2023-08-25T17:13:45.414" v="302" actId="14100"/>
        <pc:sldMkLst>
          <pc:docMk/>
          <pc:sldMk cId="1735272720" sldId="346"/>
        </pc:sldMkLst>
        <pc:spChg chg="mod">
          <ac:chgData name="Gé Verbeek" userId="20d2065d-8055-4a68-a463-00777506795f" providerId="ADAL" clId="{19E9BE33-B733-4F7F-8588-A49EC002BA21}" dt="2023-08-25T17:11:28.929" v="282"/>
          <ac:spMkLst>
            <pc:docMk/>
            <pc:sldMk cId="1735272720" sldId="346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11:38.738" v="290" actId="20577"/>
          <ac:spMkLst>
            <pc:docMk/>
            <pc:sldMk cId="1735272720" sldId="346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7:12:28.035" v="294" actId="1076"/>
          <ac:picMkLst>
            <pc:docMk/>
            <pc:sldMk cId="1735272720" sldId="346"/>
            <ac:picMk id="2" creationId="{40AFB517-79DA-6E66-1940-2195E3EC9FB9}"/>
          </ac:picMkLst>
        </pc:picChg>
        <pc:picChg chg="add mod">
          <ac:chgData name="Gé Verbeek" userId="20d2065d-8055-4a68-a463-00777506795f" providerId="ADAL" clId="{19E9BE33-B733-4F7F-8588-A49EC002BA21}" dt="2023-08-25T17:13:07.823" v="299" actId="1076"/>
          <ac:picMkLst>
            <pc:docMk/>
            <pc:sldMk cId="1735272720" sldId="346"/>
            <ac:picMk id="3" creationId="{22B54119-C0D7-B38C-B58F-F13764779671}"/>
          </ac:picMkLst>
        </pc:picChg>
        <pc:picChg chg="add mod">
          <ac:chgData name="Gé Verbeek" userId="20d2065d-8055-4a68-a463-00777506795f" providerId="ADAL" clId="{19E9BE33-B733-4F7F-8588-A49EC002BA21}" dt="2023-08-25T17:13:45.414" v="302" actId="14100"/>
          <ac:picMkLst>
            <pc:docMk/>
            <pc:sldMk cId="1735272720" sldId="346"/>
            <ac:picMk id="4" creationId="{2AAC3578-182E-488B-89DB-0B43076F91DE}"/>
          </ac:picMkLst>
        </pc:picChg>
      </pc:sldChg>
      <pc:sldChg chg="addSp modSp add mod replId">
        <pc:chgData name="Gé Verbeek" userId="20d2065d-8055-4a68-a463-00777506795f" providerId="ADAL" clId="{19E9BE33-B733-4F7F-8588-A49EC002BA21}" dt="2023-08-25T17:16:57.398" v="326" actId="14100"/>
        <pc:sldMkLst>
          <pc:docMk/>
          <pc:sldMk cId="1567206794" sldId="347"/>
        </pc:sldMkLst>
        <pc:spChg chg="mod">
          <ac:chgData name="Gé Verbeek" userId="20d2065d-8055-4a68-a463-00777506795f" providerId="ADAL" clId="{19E9BE33-B733-4F7F-8588-A49EC002BA21}" dt="2023-08-25T17:14:12.380" v="303"/>
          <ac:spMkLst>
            <pc:docMk/>
            <pc:sldMk cId="1567206794" sldId="347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14:21.560" v="314" actId="20577"/>
          <ac:spMkLst>
            <pc:docMk/>
            <pc:sldMk cId="1567206794" sldId="347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7:15:34.471" v="317" actId="1076"/>
          <ac:picMkLst>
            <pc:docMk/>
            <pc:sldMk cId="1567206794" sldId="347"/>
            <ac:picMk id="2" creationId="{31B27A31-0D90-EC07-8D5F-D085051D12C4}"/>
          </ac:picMkLst>
        </pc:picChg>
        <pc:picChg chg="add mod">
          <ac:chgData name="Gé Verbeek" userId="20d2065d-8055-4a68-a463-00777506795f" providerId="ADAL" clId="{19E9BE33-B733-4F7F-8588-A49EC002BA21}" dt="2023-08-25T17:16:10.370" v="322" actId="1076"/>
          <ac:picMkLst>
            <pc:docMk/>
            <pc:sldMk cId="1567206794" sldId="347"/>
            <ac:picMk id="3" creationId="{D2ED0BBD-5BBC-5238-26C4-D4B76FD6C61D}"/>
          </ac:picMkLst>
        </pc:picChg>
        <pc:picChg chg="add mod">
          <ac:chgData name="Gé Verbeek" userId="20d2065d-8055-4a68-a463-00777506795f" providerId="ADAL" clId="{19E9BE33-B733-4F7F-8588-A49EC002BA21}" dt="2023-08-25T17:16:57.398" v="326" actId="14100"/>
          <ac:picMkLst>
            <pc:docMk/>
            <pc:sldMk cId="1567206794" sldId="347"/>
            <ac:picMk id="4" creationId="{E2CBE129-90B3-81CA-44FE-3BEE5D414F60}"/>
          </ac:picMkLst>
        </pc:picChg>
      </pc:sldChg>
      <pc:sldChg chg="addSp delSp modSp add del mod">
        <pc:chgData name="Gé Verbeek" userId="20d2065d-8055-4a68-a463-00777506795f" providerId="ADAL" clId="{19E9BE33-B733-4F7F-8588-A49EC002BA21}" dt="2023-08-25T17:21:23.327" v="382" actId="14100"/>
        <pc:sldMkLst>
          <pc:docMk/>
          <pc:sldMk cId="664419643" sldId="348"/>
        </pc:sldMkLst>
        <pc:spChg chg="mod">
          <ac:chgData name="Gé Verbeek" userId="20d2065d-8055-4a68-a463-00777506795f" providerId="ADAL" clId="{19E9BE33-B733-4F7F-8588-A49EC002BA21}" dt="2023-08-25T17:18:08.283" v="336"/>
          <ac:spMkLst>
            <pc:docMk/>
            <pc:sldMk cId="664419643" sldId="348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18:46.053" v="361" actId="20577"/>
          <ac:spMkLst>
            <pc:docMk/>
            <pc:sldMk cId="664419643" sldId="348"/>
            <ac:spMk id="16" creationId="{E81F59D2-16E6-47F2-B17F-610CC6E71C0D}"/>
          </ac:spMkLst>
        </pc:spChg>
        <pc:picChg chg="del">
          <ac:chgData name="Gé Verbeek" userId="20d2065d-8055-4a68-a463-00777506795f" providerId="ADAL" clId="{19E9BE33-B733-4F7F-8588-A49EC002BA21}" dt="2023-08-25T17:17:13.773" v="328" actId="478"/>
          <ac:picMkLst>
            <pc:docMk/>
            <pc:sldMk cId="664419643" sldId="348"/>
            <ac:picMk id="2" creationId="{31B27A31-0D90-EC07-8D5F-D085051D12C4}"/>
          </ac:picMkLst>
        </pc:picChg>
        <pc:picChg chg="del">
          <ac:chgData name="Gé Verbeek" userId="20d2065d-8055-4a68-a463-00777506795f" providerId="ADAL" clId="{19E9BE33-B733-4F7F-8588-A49EC002BA21}" dt="2023-08-25T17:17:15.282" v="330" actId="478"/>
          <ac:picMkLst>
            <pc:docMk/>
            <pc:sldMk cId="664419643" sldId="348"/>
            <ac:picMk id="3" creationId="{D2ED0BBD-5BBC-5238-26C4-D4B76FD6C61D}"/>
          </ac:picMkLst>
        </pc:picChg>
        <pc:picChg chg="del">
          <ac:chgData name="Gé Verbeek" userId="20d2065d-8055-4a68-a463-00777506795f" providerId="ADAL" clId="{19E9BE33-B733-4F7F-8588-A49EC002BA21}" dt="2023-08-25T17:17:14.522" v="329" actId="478"/>
          <ac:picMkLst>
            <pc:docMk/>
            <pc:sldMk cId="664419643" sldId="348"/>
            <ac:picMk id="4" creationId="{E2CBE129-90B3-81CA-44FE-3BEE5D414F60}"/>
          </ac:picMkLst>
        </pc:picChg>
        <pc:picChg chg="add del mod">
          <ac:chgData name="Gé Verbeek" userId="20d2065d-8055-4a68-a463-00777506795f" providerId="ADAL" clId="{19E9BE33-B733-4F7F-8588-A49EC002BA21}" dt="2023-08-25T17:20:00.479" v="366" actId="478"/>
          <ac:picMkLst>
            <pc:docMk/>
            <pc:sldMk cId="664419643" sldId="348"/>
            <ac:picMk id="5" creationId="{139FF677-70FC-4346-E3AA-3D3D2150B134}"/>
          </ac:picMkLst>
        </pc:picChg>
        <pc:picChg chg="add mod">
          <ac:chgData name="Gé Verbeek" userId="20d2065d-8055-4a68-a463-00777506795f" providerId="ADAL" clId="{19E9BE33-B733-4F7F-8588-A49EC002BA21}" dt="2023-08-25T17:20:41.449" v="373" actId="1076"/>
          <ac:picMkLst>
            <pc:docMk/>
            <pc:sldMk cId="664419643" sldId="348"/>
            <ac:picMk id="6" creationId="{65B9971E-A75F-A5AE-359E-91D7BF8FB270}"/>
          </ac:picMkLst>
        </pc:picChg>
        <pc:picChg chg="add mod">
          <ac:chgData name="Gé Verbeek" userId="20d2065d-8055-4a68-a463-00777506795f" providerId="ADAL" clId="{19E9BE33-B733-4F7F-8588-A49EC002BA21}" dt="2023-08-25T17:20:43.738" v="374" actId="1076"/>
          <ac:picMkLst>
            <pc:docMk/>
            <pc:sldMk cId="664419643" sldId="348"/>
            <ac:picMk id="8" creationId="{33899E11-2B6C-3A72-4249-CCC90BC09C6C}"/>
          </ac:picMkLst>
        </pc:picChg>
        <pc:picChg chg="add mod">
          <ac:chgData name="Gé Verbeek" userId="20d2065d-8055-4a68-a463-00777506795f" providerId="ADAL" clId="{19E9BE33-B733-4F7F-8588-A49EC002BA21}" dt="2023-08-25T17:21:23.327" v="382" actId="14100"/>
          <ac:picMkLst>
            <pc:docMk/>
            <pc:sldMk cId="664419643" sldId="348"/>
            <ac:picMk id="9" creationId="{5485AFC3-A6B6-6A42-E1A4-06EEF283BC13}"/>
          </ac:picMkLst>
        </pc:picChg>
      </pc:sldChg>
      <pc:sldChg chg="addSp modSp add mod modAnim">
        <pc:chgData name="Gé Verbeek" userId="20d2065d-8055-4a68-a463-00777506795f" providerId="ADAL" clId="{19E9BE33-B733-4F7F-8588-A49EC002BA21}" dt="2023-08-25T17:27:02.903" v="415" actId="1076"/>
        <pc:sldMkLst>
          <pc:docMk/>
          <pc:sldMk cId="244893463" sldId="349"/>
        </pc:sldMkLst>
        <pc:spChg chg="mod">
          <ac:chgData name="Gé Verbeek" userId="20d2065d-8055-4a68-a463-00777506795f" providerId="ADAL" clId="{19E9BE33-B733-4F7F-8588-A49EC002BA21}" dt="2023-08-25T17:22:59.119" v="383"/>
          <ac:spMkLst>
            <pc:docMk/>
            <pc:sldMk cId="244893463" sldId="349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23:17.759" v="398" actId="20577"/>
          <ac:spMkLst>
            <pc:docMk/>
            <pc:sldMk cId="244893463" sldId="349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7:24:16.065" v="400" actId="1076"/>
          <ac:picMkLst>
            <pc:docMk/>
            <pc:sldMk cId="244893463" sldId="349"/>
            <ac:picMk id="2" creationId="{45971733-9B5E-BB84-BC98-CF67DB6E61D1}"/>
          </ac:picMkLst>
        </pc:picChg>
        <pc:picChg chg="add mod modCrop">
          <ac:chgData name="Gé Verbeek" userId="20d2065d-8055-4a68-a463-00777506795f" providerId="ADAL" clId="{19E9BE33-B733-4F7F-8588-A49EC002BA21}" dt="2023-08-25T17:26:59.979" v="414" actId="14100"/>
          <ac:picMkLst>
            <pc:docMk/>
            <pc:sldMk cId="244893463" sldId="349"/>
            <ac:picMk id="3" creationId="{C8597AC2-2793-26C4-4004-A1D8F3985F6A}"/>
          </ac:picMkLst>
        </pc:picChg>
        <pc:picChg chg="add mod">
          <ac:chgData name="Gé Verbeek" userId="20d2065d-8055-4a68-a463-00777506795f" providerId="ADAL" clId="{19E9BE33-B733-4F7F-8588-A49EC002BA21}" dt="2023-08-25T17:27:02.903" v="415" actId="1076"/>
          <ac:picMkLst>
            <pc:docMk/>
            <pc:sldMk cId="244893463" sldId="349"/>
            <ac:picMk id="4" creationId="{6B55C6AA-787A-4F12-E94E-0D9BBA3DDF6B}"/>
          </ac:picMkLst>
        </pc:picChg>
      </pc:sldChg>
      <pc:sldChg chg="addSp modSp add mod">
        <pc:chgData name="Gé Verbeek" userId="20d2065d-8055-4a68-a463-00777506795f" providerId="ADAL" clId="{19E9BE33-B733-4F7F-8588-A49EC002BA21}" dt="2023-08-25T17:30:56.269" v="436" actId="1076"/>
        <pc:sldMkLst>
          <pc:docMk/>
          <pc:sldMk cId="1442789768" sldId="350"/>
        </pc:sldMkLst>
        <pc:spChg chg="mod">
          <ac:chgData name="Gé Verbeek" userId="20d2065d-8055-4a68-a463-00777506795f" providerId="ADAL" clId="{19E9BE33-B733-4F7F-8588-A49EC002BA21}" dt="2023-08-25T17:27:41.844" v="417"/>
          <ac:spMkLst>
            <pc:docMk/>
            <pc:sldMk cId="1442789768" sldId="350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27:50.529" v="423" actId="20577"/>
          <ac:spMkLst>
            <pc:docMk/>
            <pc:sldMk cId="1442789768" sldId="350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7:29:44.913" v="426" actId="1076"/>
          <ac:picMkLst>
            <pc:docMk/>
            <pc:sldMk cId="1442789768" sldId="350"/>
            <ac:picMk id="2" creationId="{370FE23D-05CB-7E1D-6597-B82FA55E6ED6}"/>
          </ac:picMkLst>
        </pc:picChg>
        <pc:picChg chg="add mod modCrop">
          <ac:chgData name="Gé Verbeek" userId="20d2065d-8055-4a68-a463-00777506795f" providerId="ADAL" clId="{19E9BE33-B733-4F7F-8588-A49EC002BA21}" dt="2023-08-25T17:30:56.269" v="436" actId="1076"/>
          <ac:picMkLst>
            <pc:docMk/>
            <pc:sldMk cId="1442789768" sldId="350"/>
            <ac:picMk id="3" creationId="{C1F3FD66-CA35-438E-23B7-2AA989B3AAFC}"/>
          </ac:picMkLst>
        </pc:picChg>
        <pc:picChg chg="add mod">
          <ac:chgData name="Gé Verbeek" userId="20d2065d-8055-4a68-a463-00777506795f" providerId="ADAL" clId="{19E9BE33-B733-4F7F-8588-A49EC002BA21}" dt="2023-08-25T17:30:53.099" v="435" actId="14100"/>
          <ac:picMkLst>
            <pc:docMk/>
            <pc:sldMk cId="1442789768" sldId="350"/>
            <ac:picMk id="4" creationId="{721C9969-B557-ABAE-DB92-5EACEA7F99F4}"/>
          </ac:picMkLst>
        </pc:picChg>
      </pc:sldChg>
      <pc:sldChg chg="addSp modSp add mod replId">
        <pc:chgData name="Gé Verbeek" userId="20d2065d-8055-4a68-a463-00777506795f" providerId="ADAL" clId="{19E9BE33-B733-4F7F-8588-A49EC002BA21}" dt="2023-08-25T17:34:46.571" v="457" actId="1076"/>
        <pc:sldMkLst>
          <pc:docMk/>
          <pc:sldMk cId="782478799" sldId="351"/>
        </pc:sldMkLst>
        <pc:spChg chg="mod">
          <ac:chgData name="Gé Verbeek" userId="20d2065d-8055-4a68-a463-00777506795f" providerId="ADAL" clId="{19E9BE33-B733-4F7F-8588-A49EC002BA21}" dt="2023-08-25T17:31:29.157" v="437"/>
          <ac:spMkLst>
            <pc:docMk/>
            <pc:sldMk cId="782478799" sldId="351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32:50.343" v="449" actId="20577"/>
          <ac:spMkLst>
            <pc:docMk/>
            <pc:sldMk cId="782478799" sldId="351"/>
            <ac:spMk id="16" creationId="{E81F59D2-16E6-47F2-B17F-610CC6E71C0D}"/>
          </ac:spMkLst>
        </pc:spChg>
        <pc:picChg chg="add mod">
          <ac:chgData name="Gé Verbeek" userId="20d2065d-8055-4a68-a463-00777506795f" providerId="ADAL" clId="{19E9BE33-B733-4F7F-8588-A49EC002BA21}" dt="2023-08-25T17:32:37.738" v="441" actId="1076"/>
          <ac:picMkLst>
            <pc:docMk/>
            <pc:sldMk cId="782478799" sldId="351"/>
            <ac:picMk id="2" creationId="{8DE6BAE1-634C-ED2E-2232-9C572A8B2E3C}"/>
          </ac:picMkLst>
        </pc:picChg>
        <pc:picChg chg="add mod">
          <ac:chgData name="Gé Verbeek" userId="20d2065d-8055-4a68-a463-00777506795f" providerId="ADAL" clId="{19E9BE33-B733-4F7F-8588-A49EC002BA21}" dt="2023-08-25T17:33:45.613" v="454" actId="1076"/>
          <ac:picMkLst>
            <pc:docMk/>
            <pc:sldMk cId="782478799" sldId="351"/>
            <ac:picMk id="3" creationId="{B0FB4100-6720-F444-BC9A-80765677DFAB}"/>
          </ac:picMkLst>
        </pc:picChg>
        <pc:picChg chg="add mod">
          <ac:chgData name="Gé Verbeek" userId="20d2065d-8055-4a68-a463-00777506795f" providerId="ADAL" clId="{19E9BE33-B733-4F7F-8588-A49EC002BA21}" dt="2023-08-25T17:34:46.571" v="457" actId="1076"/>
          <ac:picMkLst>
            <pc:docMk/>
            <pc:sldMk cId="782478799" sldId="351"/>
            <ac:picMk id="4" creationId="{B12C250E-4EFE-2608-4F91-91ECF4E10387}"/>
          </ac:picMkLst>
        </pc:picChg>
      </pc:sldChg>
      <pc:sldChg chg="addSp modSp add mod">
        <pc:chgData name="Gé Verbeek" userId="20d2065d-8055-4a68-a463-00777506795f" providerId="ADAL" clId="{19E9BE33-B733-4F7F-8588-A49EC002BA21}" dt="2023-08-25T17:37:59.196" v="497" actId="1076"/>
        <pc:sldMkLst>
          <pc:docMk/>
          <pc:sldMk cId="1380920394" sldId="352"/>
        </pc:sldMkLst>
        <pc:spChg chg="mod">
          <ac:chgData name="Gé Verbeek" userId="20d2065d-8055-4a68-a463-00777506795f" providerId="ADAL" clId="{19E9BE33-B733-4F7F-8588-A49EC002BA21}" dt="2023-08-25T17:35:26.700" v="458"/>
          <ac:spMkLst>
            <pc:docMk/>
            <pc:sldMk cId="1380920394" sldId="352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35:46.014" v="479" actId="20577"/>
          <ac:spMkLst>
            <pc:docMk/>
            <pc:sldMk cId="1380920394" sldId="352"/>
            <ac:spMk id="16" creationId="{E81F59D2-16E6-47F2-B17F-610CC6E71C0D}"/>
          </ac:spMkLst>
        </pc:spChg>
        <pc:picChg chg="add mod modCrop">
          <ac:chgData name="Gé Verbeek" userId="20d2065d-8055-4a68-a463-00777506795f" providerId="ADAL" clId="{19E9BE33-B733-4F7F-8588-A49EC002BA21}" dt="2023-08-25T17:36:39.422" v="486" actId="1076"/>
          <ac:picMkLst>
            <pc:docMk/>
            <pc:sldMk cId="1380920394" sldId="352"/>
            <ac:picMk id="2" creationId="{6E238296-E0B1-BD2B-0F88-D01F7CCD9F2E}"/>
          </ac:picMkLst>
        </pc:picChg>
        <pc:picChg chg="add mod">
          <ac:chgData name="Gé Verbeek" userId="20d2065d-8055-4a68-a463-00777506795f" providerId="ADAL" clId="{19E9BE33-B733-4F7F-8588-A49EC002BA21}" dt="2023-08-25T17:37:59.196" v="497" actId="1076"/>
          <ac:picMkLst>
            <pc:docMk/>
            <pc:sldMk cId="1380920394" sldId="352"/>
            <ac:picMk id="3" creationId="{7030A884-4236-7F17-9275-D95DECC57E4A}"/>
          </ac:picMkLst>
        </pc:picChg>
        <pc:picChg chg="add mod">
          <ac:chgData name="Gé Verbeek" userId="20d2065d-8055-4a68-a463-00777506795f" providerId="ADAL" clId="{19E9BE33-B733-4F7F-8588-A49EC002BA21}" dt="2023-08-25T17:37:56.667" v="496" actId="1076"/>
          <ac:picMkLst>
            <pc:docMk/>
            <pc:sldMk cId="1380920394" sldId="352"/>
            <ac:picMk id="4" creationId="{DF9A34CE-062C-FEC5-FC60-D185BD61A196}"/>
          </ac:picMkLst>
        </pc:picChg>
      </pc:sldChg>
      <pc:sldChg chg="addSp delSp modSp add mod replId">
        <pc:chgData name="Gé Verbeek" userId="20d2065d-8055-4a68-a463-00777506795f" providerId="ADAL" clId="{19E9BE33-B733-4F7F-8588-A49EC002BA21}" dt="2023-08-27T11:56:00.498" v="633" actId="14826"/>
        <pc:sldMkLst>
          <pc:docMk/>
          <pc:sldMk cId="581311377" sldId="353"/>
        </pc:sldMkLst>
        <pc:spChg chg="mod">
          <ac:chgData name="Gé Verbeek" userId="20d2065d-8055-4a68-a463-00777506795f" providerId="ADAL" clId="{19E9BE33-B733-4F7F-8588-A49EC002BA21}" dt="2023-08-25T17:38:47.724" v="498"/>
          <ac:spMkLst>
            <pc:docMk/>
            <pc:sldMk cId="581311377" sldId="353"/>
            <ac:spMk id="15" creationId="{78275342-F801-4CC7-931C-B2C7174E7121}"/>
          </ac:spMkLst>
        </pc:spChg>
        <pc:spChg chg="mod">
          <ac:chgData name="Gé Verbeek" userId="20d2065d-8055-4a68-a463-00777506795f" providerId="ADAL" clId="{19E9BE33-B733-4F7F-8588-A49EC002BA21}" dt="2023-08-25T17:39:18.870" v="537" actId="20577"/>
          <ac:spMkLst>
            <pc:docMk/>
            <pc:sldMk cId="581311377" sldId="353"/>
            <ac:spMk id="16" creationId="{E81F59D2-16E6-47F2-B17F-610CC6E71C0D}"/>
          </ac:spMkLst>
        </pc:spChg>
        <pc:picChg chg="add del mod">
          <ac:chgData name="Gé Verbeek" userId="20d2065d-8055-4a68-a463-00777506795f" providerId="ADAL" clId="{19E9BE33-B733-4F7F-8588-A49EC002BA21}" dt="2023-08-25T17:41:15.653" v="543" actId="478"/>
          <ac:picMkLst>
            <pc:docMk/>
            <pc:sldMk cId="581311377" sldId="353"/>
            <ac:picMk id="2" creationId="{40A1756B-0E29-E155-B9C4-5BCBA7F179AA}"/>
          </ac:picMkLst>
        </pc:picChg>
        <pc:picChg chg="add mod">
          <ac:chgData name="Gé Verbeek" userId="20d2065d-8055-4a68-a463-00777506795f" providerId="ADAL" clId="{19E9BE33-B733-4F7F-8588-A49EC002BA21}" dt="2023-08-25T17:41:43.349" v="548" actId="14100"/>
          <ac:picMkLst>
            <pc:docMk/>
            <pc:sldMk cId="581311377" sldId="353"/>
            <ac:picMk id="3" creationId="{6CB6E234-E4F2-1AA3-72C4-E0F8FB8E64D7}"/>
          </ac:picMkLst>
        </pc:picChg>
        <pc:picChg chg="add mod">
          <ac:chgData name="Gé Verbeek" userId="20d2065d-8055-4a68-a463-00777506795f" providerId="ADAL" clId="{19E9BE33-B733-4F7F-8588-A49EC002BA21}" dt="2023-08-25T17:42:52.236" v="557" actId="14100"/>
          <ac:picMkLst>
            <pc:docMk/>
            <pc:sldMk cId="581311377" sldId="353"/>
            <ac:picMk id="4" creationId="{CD8B7F82-A4F0-6F90-B5D4-2416295B3304}"/>
          </ac:picMkLst>
        </pc:picChg>
        <pc:picChg chg="add mod modCrop">
          <ac:chgData name="Gé Verbeek" userId="20d2065d-8055-4a68-a463-00777506795f" providerId="ADAL" clId="{19E9BE33-B733-4F7F-8588-A49EC002BA21}" dt="2023-08-27T11:56:00.498" v="633" actId="14826"/>
          <ac:picMkLst>
            <pc:docMk/>
            <pc:sldMk cId="581311377" sldId="353"/>
            <ac:picMk id="5" creationId="{6A806BC7-AD3C-6249-D2BD-2EDE06D2BB1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31C0B-784D-4931-B402-86A8F6E75DF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9EE80-7B74-4546-BD73-85231B1FAA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7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Zijn er 29…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51D0-3AA7-4BB1-A10F-B434DE6CD123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E8203-9213-4DAA-9DF3-51EF2BA2A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D5CC4F-9783-4EC7-8217-97303A22E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47B570-9A80-44E3-8151-26F4208D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935C3A-DEA9-45EB-9E96-9F3BD49A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9D5119-06D4-4C3E-989B-52E278B5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46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6BFA6-5A8F-4B6F-8399-8B681E62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F81269-64C9-44B7-A33F-3F47A4981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30FBFE-C17A-40BE-9861-0B5EB979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C527C9-9E3E-40A1-821D-4F97FBBD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FD42D6-B48F-44E9-8F4A-A108BF12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32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5375570-2936-4C45-9B34-F620099D5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E6A00D-35D8-4CA8-AD04-76304C2DB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13E4A-ED02-46CB-BD20-6AFFCF87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6E0A31-2317-491E-BBC3-7AD2BDD8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C27BE7-6AC7-43ED-A6F6-3D469880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100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2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3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9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45E00-DB8A-46FF-BDF3-71E38998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71A8EF-5D6A-4862-A19D-5F5A8E30C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AD11E0-0DC0-484D-BADC-21E96C2D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7AF7D3-8BB8-4D7B-81D9-17012EB9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56F94D-102C-4909-80FE-AF5428DA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00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FB0CA-33DE-411C-A19F-83527518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FB3351-C918-4649-80D0-65417D7B5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BED1A-F5F4-4A53-8EF3-BBA86E1E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60B4E0-19E4-49C1-A51E-827E6EA9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D57BA-CF03-47D0-B02D-DBFEE580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13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28233-916F-4E60-BFA4-ACD0CFE6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245BE-C8D1-4573-A9D2-A7C1E1352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3743D0-9B2B-4AC2-ACBB-19FB91B77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939FD5-DE7D-462D-9634-5FFD53EC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805AF5-CFCF-46D6-A2FF-398BF573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C83379-0964-4069-9580-26B2687F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55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C8391-BD01-4C94-B062-0B4BBB90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572912-9E0D-47B8-A6C7-7DCA1F16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81260B-50A3-4576-A858-CDD971F96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98AF35-9459-4150-BC64-A805E016E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F07ADDE-B45F-4D83-93A6-28981B30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C0731E2-0C21-4B22-80ED-72388BA2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934D8F-F9DB-48B7-BF36-C0A7EFEE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32D0F8-C4FE-4C4D-A7BB-3ED94ABA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89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4D5BE-7F78-4C3A-8BAB-42568F2F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395E0F5-DD10-4213-A8C4-8D02CECC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58230AA-6F46-42CF-B756-ED9E2813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AB50A8-8821-4111-BD62-F0592C5A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89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08C20F-58BE-45FC-8306-59084491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F1B73E-AB78-4944-9E65-5CFEC306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67B3B7-F65A-485E-82F6-1E7661BF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53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ADDFE-5840-4C87-B553-CDB3F813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A595E1-3B45-401F-A5E9-204C5C1EA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EB8B91-74ED-4719-9712-D6203A653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3EB404-A3B2-4FC5-8A4C-618769F1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74E25B-3149-45BE-9D4F-51275AE4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95A19-8EE9-4C9F-8B3E-4C4EB1C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06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B215A-6400-49F3-B616-D709A406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F0461A-2FF7-4C5C-A158-39FBA531E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505FEE-C8E8-4DE6-9E98-74CD05E7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4D88BD-FC35-4C2D-9009-342D314B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35AF79-772B-4DF8-9FE3-6731A47A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BBA3A2-3FF9-4369-A30D-9E7C5120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57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D049E7F-18DB-4E68-A45E-D09A78C7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39C85-F872-467A-AFAF-D077C2B7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055D4F-BE0E-43B5-A315-03E845FD0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663C-4E43-4625-9074-30A40B1496CA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971BEC-8D0D-4E1D-BDC0-7E9233130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6539CD-8BBE-4606-AAFF-013803A60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08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693" y="2504513"/>
            <a:ext cx="6444208" cy="1434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188641"/>
            <a:ext cx="7772400" cy="1791421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Plantenkennis</a:t>
            </a:r>
            <a:br>
              <a:rPr lang="nl-NL" sz="2800" dirty="0"/>
            </a:br>
            <a:r>
              <a:rPr lang="nl-NL" sz="2800" dirty="0">
                <a:solidFill>
                  <a:schemeClr val="bg1"/>
                </a:solidFill>
              </a:rPr>
              <a:t>2</a:t>
            </a:r>
            <a:br>
              <a:rPr lang="nl-NL" dirty="0"/>
            </a:br>
            <a:r>
              <a:rPr lang="nl-NL" sz="2400" b="1" dirty="0"/>
              <a:t>35 heesters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709F54-BFE5-495E-507A-575BC3E0BC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951" y="3221934"/>
            <a:ext cx="2682034" cy="33316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F9EEC2B-8543-0DE6-479B-FD2E2BBFC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813" y="4011283"/>
            <a:ext cx="2144195" cy="27259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E20EA61-95FE-EB67-ADFC-38A7550C60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82" y="4278840"/>
            <a:ext cx="3094760" cy="23202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D74EEAC-B5C6-8174-D2C8-EB3D3E8B65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973" y="4931868"/>
            <a:ext cx="2433216" cy="1926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25502" y="475362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nl-NL" altLang="nl-NL" b="1" dirty="0" err="1">
                <a:solidFill>
                  <a:srgbClr val="92D050"/>
                </a:solidFill>
              </a:rPr>
              <a:t>Cotoneaster</a:t>
            </a:r>
            <a:r>
              <a:rPr lang="nl-NL" altLang="nl-NL" b="1" dirty="0">
                <a:solidFill>
                  <a:srgbClr val="92D050"/>
                </a:solidFill>
              </a:rPr>
              <a:t> x </a:t>
            </a:r>
            <a:r>
              <a:rPr lang="nl-NL" altLang="nl-NL" b="1" dirty="0" err="1">
                <a:solidFill>
                  <a:srgbClr val="92D050"/>
                </a:solidFill>
              </a:rPr>
              <a:t>suecicus</a:t>
            </a:r>
            <a:r>
              <a:rPr lang="nl-NL" altLang="nl-NL" b="1" dirty="0">
                <a:solidFill>
                  <a:srgbClr val="92D050"/>
                </a:solidFill>
              </a:rPr>
              <a:t> 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514600" y="5679974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dwergmispel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12ADD1A-3808-2F7C-44B2-38AF643995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35" y="481519"/>
            <a:ext cx="4740613" cy="355546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2948D3F-1B5D-30F3-2933-2654AC0D4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055" y="481519"/>
            <a:ext cx="2133600" cy="213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BEA4A1F-0A07-7C46-3415-09FACE9616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954" y="476122"/>
            <a:ext cx="2133600" cy="2133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EB2940A-8BDE-03A2-146B-4DF69FA28F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373" y="2821754"/>
            <a:ext cx="2140181" cy="18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544655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Cytisus</a:t>
            </a:r>
            <a:r>
              <a:rPr lang="nl-NL" b="1" dirty="0">
                <a:solidFill>
                  <a:srgbClr val="92D050"/>
                </a:solidFill>
              </a:rPr>
              <a:t> x praecox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brem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6666A3A-AF0C-8132-E873-6F1235644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679314"/>
            <a:ext cx="2503251" cy="25032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7FB8891-F46D-C019-B3FD-BCC5A6677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26" y="679314"/>
            <a:ext cx="1857375" cy="24669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0DE54CF-E6F4-853A-6F46-D6B5EA61F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08" y="679314"/>
            <a:ext cx="2862972" cy="38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123893" y="4726729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Deutzia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gracilis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037517" y="5582516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bruidsbloem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F908093-8168-DF74-9CC9-96615B4A96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076" y="568468"/>
            <a:ext cx="1556426" cy="232725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884C143-44C5-2B4B-C469-A3DEA494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2" y="587638"/>
            <a:ext cx="3695700" cy="49244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D611BB-761B-2CDA-CDB6-C24F854223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99" y="587638"/>
            <a:ext cx="3559161" cy="23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Euonymus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alatus</a:t>
            </a:r>
            <a:r>
              <a:rPr lang="nl-NL" b="1" dirty="0">
                <a:solidFill>
                  <a:srgbClr val="92D050"/>
                </a:solidFill>
              </a:rPr>
              <a:t>     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gevleugelde kardinaalsmuts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0B5E10C-D8A8-93EE-36CE-D9B5B831D9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688" y="486383"/>
            <a:ext cx="2387054" cy="159098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F99A86-49F1-BBF1-B476-C977E418F0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40" y="486383"/>
            <a:ext cx="3871608" cy="38716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3A9C78-8447-5C5F-2AB4-39DAB0EBE4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187" y="486383"/>
            <a:ext cx="2387054" cy="12751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3BE2D67-B374-AE25-360B-66B682567A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424" y="2089733"/>
            <a:ext cx="2406817" cy="13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Gaultheria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procumbens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bergthee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0B57282-8FA9-1A30-214B-4D1B904543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65" y="1011677"/>
            <a:ext cx="5602962" cy="420222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889D6C-C56B-9CFF-6028-9973BDF2BE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4008"/>
            <a:ext cx="2532434" cy="16882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6B019A-BD94-B952-90A9-2D51B982AB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086" y="607161"/>
            <a:ext cx="1678002" cy="16780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45CC46-115E-7902-28BA-AADD7C50E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471254"/>
            <a:ext cx="2518274" cy="182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Genista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lydia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heidebrem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C306B1-DFB2-7494-1325-7897C93813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68" y="501107"/>
            <a:ext cx="4638148" cy="31128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AEE9B61-BE1A-B0FD-E256-17EC07022F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538" y="415886"/>
            <a:ext cx="2759432" cy="21579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42FAB7F-74C7-66B9-5AE7-0DCE498105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43" y="513961"/>
            <a:ext cx="2829498" cy="20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5362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Hamamelis </a:t>
            </a:r>
            <a:r>
              <a:rPr lang="nl-NL" b="1" dirty="0" err="1">
                <a:solidFill>
                  <a:srgbClr val="92D050"/>
                </a:solidFill>
              </a:rPr>
              <a:t>mollis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toverhazelaar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7A9DBDA-38FB-2237-567D-3C8B8AC06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045" y="718225"/>
            <a:ext cx="2133600" cy="21336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23BF8BE-5E3F-30DE-A2AE-72244963A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678" y="718225"/>
            <a:ext cx="3206230" cy="213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7E892C-74B3-4780-2410-033E003CAD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294" y="718225"/>
            <a:ext cx="3857247" cy="47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52713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Hebe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ochracea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66337" y="569316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struikveronica</a:t>
            </a: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D6162C8-1FB2-E7DC-9386-A2C72730CA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931" y="514618"/>
            <a:ext cx="4966047" cy="37363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1B5946B-FF0B-31F5-91E1-02EDF27EF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445" y="514618"/>
            <a:ext cx="2466975" cy="18478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C1E2D6F-7C3B-D309-A204-A0CB3C511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887" y="514618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8091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Hebe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pinguifolia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struikveronica</a:t>
            </a: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7CD39B7-094B-5BF5-AD53-350F38EC45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84" y="588291"/>
            <a:ext cx="3144466" cy="419262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4B9EB70-525F-86AA-F39C-3BBCA537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12" y="588291"/>
            <a:ext cx="3381375" cy="13525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D56CAE7-E442-12CA-994A-993E001925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288" y="2194626"/>
            <a:ext cx="3454637" cy="25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638152" y="4855308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>
                <a:solidFill>
                  <a:srgbClr val="92D050"/>
                </a:solidFill>
              </a:rPr>
              <a:t>Hibiscus syriacus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551776" y="5746161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althaeastruik</a:t>
            </a: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AC464C-6787-A8B7-D480-33CA9E6CC7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369" y="819841"/>
            <a:ext cx="2937752" cy="29377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D1B66B-BB89-056B-5608-A7B598271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481" y="899705"/>
            <a:ext cx="2847975" cy="1600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FAACED2-53B6-BF09-1686-AC2D18A7C5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69" y="739302"/>
            <a:ext cx="4435813" cy="33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Berberis </a:t>
            </a:r>
            <a:r>
              <a:rPr lang="nl-NL" b="1" dirty="0" err="1">
                <a:solidFill>
                  <a:srgbClr val="92D050"/>
                </a:solidFill>
              </a:rPr>
              <a:t>candidula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zuurbes</a:t>
            </a: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59E5CEE-8756-AFF4-5F68-461EC65116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958" y="916916"/>
            <a:ext cx="2188238" cy="166238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33B6157-8743-F234-E7E9-00D0682B06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809" y="916916"/>
            <a:ext cx="1662382" cy="166238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0841B6A-D11F-1CE2-93BB-288F75C79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6" y="839259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667076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Hydrangea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macrophylla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hortensia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0F1782E-3522-8119-5D4E-A587581C20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75" y="3275713"/>
            <a:ext cx="3673765" cy="367376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BA21CDF-FF50-2151-8C0E-EBAA2F9721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53" y="483078"/>
            <a:ext cx="4888135" cy="32424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CA13D6B-A9D2-17B7-6247-F457C47E2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062" y="543542"/>
            <a:ext cx="3528204" cy="31215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46C925-6872-9AB4-B810-4D16B2F44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230" y="604008"/>
            <a:ext cx="2460186" cy="24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Hypericum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calycinum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hertshooi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95F1017-1535-B288-E261-DA5DF0EDB6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64" y="439946"/>
            <a:ext cx="4321701" cy="43217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BA82283-B258-B815-1EB0-9B6348CEB9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885" y="439946"/>
            <a:ext cx="2841326" cy="189421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67A214-09BD-F942-4D01-A3990E4628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005" y="439946"/>
            <a:ext cx="3137140" cy="23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Ilex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crenata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dwerghulst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78D67B8-31EC-A7DD-C8C6-8D142255C8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83" y="3510951"/>
            <a:ext cx="2703505" cy="30623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41EA7EE-C345-9BFE-A7E5-A29B8252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044" y="284672"/>
            <a:ext cx="1981194" cy="27035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172DD86-85A8-609A-7893-4C244AF1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83" y="284672"/>
            <a:ext cx="2703505" cy="270350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879F4DB-661A-099A-893B-8C7E7E4691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816" y="284672"/>
            <a:ext cx="2027629" cy="27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Kerria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japonica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ranonkelstruik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5091532-40FD-0998-DB3E-35B2967C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62" y="454594"/>
            <a:ext cx="4800600" cy="48101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FC21156-3C1A-4EAC-35E6-38514F0682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153" y="454594"/>
            <a:ext cx="2963892" cy="19759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E25FAB8-932B-8170-DBB5-AAF9B17F5B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394" y="460166"/>
            <a:ext cx="3073327" cy="29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46551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Ligustrum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ovalifolium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haagliguster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A9CDE2C-45A7-F0B0-FB62-3D05B5F1AA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306" y="616804"/>
            <a:ext cx="2169387" cy="30626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44E6D2B-8361-01F8-EBC7-434CC932B2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547" y="591211"/>
            <a:ext cx="3088257" cy="308825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1D0FA84-ECE8-B252-19EB-B3BD936CC5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9" y="604008"/>
            <a:ext cx="4593996" cy="30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9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Magnolia stellata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stermagnolia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A036DD3-13AB-C97F-3576-7B673B24C2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63" y="436559"/>
            <a:ext cx="5080958" cy="508095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B1CB08-AFAF-CEEF-24F3-CC1DE0DED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105" y="436559"/>
            <a:ext cx="2763998" cy="184266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EBB3184-B728-DA2E-A989-73F3E2138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605" y="436559"/>
            <a:ext cx="2769032" cy="184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Mahonia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aquifolium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mahoniestruik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CC1E231-5849-6C5E-2140-27776E37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34" y="414227"/>
            <a:ext cx="4399472" cy="358858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9A458D6-06C7-68D6-0067-5CD42C2697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624" y="414227"/>
            <a:ext cx="2592957" cy="259295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663623F-D4F4-C7DE-941F-EC805B00DD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15" y="414227"/>
            <a:ext cx="228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7614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Philadelphus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coronarius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boerenjasmijn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BB2DCD6-56D6-6501-8524-8B30741094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41" y="332117"/>
            <a:ext cx="4839419" cy="39433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E287BFA-D461-1D86-ED0C-2F0F1586B4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262" y="332117"/>
            <a:ext cx="2857500" cy="28575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39E5746-3AEB-CDC8-9DC7-BA94B92BB9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110" y="33211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Pieris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japonica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rotsheide</a:t>
            </a:r>
            <a:endParaRPr lang="nl-NL" sz="2400" dirty="0"/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9221F70-3027-E100-CD20-E08C6B3F09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25" y="384225"/>
            <a:ext cx="4392290" cy="5490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22E7EF0-4377-FE64-4DA9-BFEE8EDCB5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239" y="384225"/>
            <a:ext cx="3365433" cy="25240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97AF08-0DFC-C850-9154-C583C1DB9A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642" y="384225"/>
            <a:ext cx="2524075" cy="25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0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Potentilla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fruticosa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ganzerik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0AFB517-79DA-6E66-1940-2195E3EC9F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50" y="292023"/>
            <a:ext cx="5051691" cy="505169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2B54119-C0D7-B38C-B58F-F137647796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849" y="292023"/>
            <a:ext cx="2638069" cy="263806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AAC3578-182E-488B-89DB-0B43076F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932" y="292023"/>
            <a:ext cx="2603049" cy="26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552812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Buddleja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davidii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466436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vlinderstruik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EE3390-BF44-A85B-0933-1184D03AB0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81" y="277249"/>
            <a:ext cx="4804554" cy="480455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D0C2024-34C3-5CB7-67C3-1E8A18CD6BA5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565" y="277249"/>
            <a:ext cx="2340000" cy="1764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E00B3AD-4833-F135-7070-DB9D3B993D23}"/>
              </a:ext>
            </a:extLst>
          </p:cNvPr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565" y="2181026"/>
            <a:ext cx="2340000" cy="1765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2CC96C-BAF1-9EFF-47C5-792DB1A6ABC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5095" y="277249"/>
            <a:ext cx="2340000" cy="1765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7426EB6-8335-958F-E0B6-24E5189B60F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7279" y="2232479"/>
            <a:ext cx="2340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Rhus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typhina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fluweelboom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1B27A31-0D90-EC07-8D5F-D085051D12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43" y="293297"/>
            <a:ext cx="5604336" cy="37544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ED0BBD-5BBC-5238-26C4-D4B76FD6C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039" y="293297"/>
            <a:ext cx="2632673" cy="263267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2CBE129-90B3-81CA-44FE-3BEE5D414F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942" y="293297"/>
            <a:ext cx="2112513" cy="37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>
                <a:solidFill>
                  <a:srgbClr val="92D050"/>
                </a:solidFill>
              </a:rPr>
              <a:t>Skimmia reevesiana 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skimmia</a:t>
            </a:r>
            <a:r>
              <a:rPr lang="nl-NL" sz="2400" dirty="0"/>
              <a:t> (</a:t>
            </a:r>
            <a:r>
              <a:rPr lang="nl-NL" sz="2400" dirty="0" err="1"/>
              <a:t>besdragend</a:t>
            </a:r>
            <a:r>
              <a:rPr lang="nl-NL" sz="2400" dirty="0"/>
              <a:t>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5B9971E-A75F-A5AE-359E-91D7BF8FB2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27" y="258433"/>
            <a:ext cx="4975285" cy="49752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3899E11-2B6C-3A72-4249-CCC90BC09C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418" y="387135"/>
            <a:ext cx="3358910" cy="22543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485AFC3-A6B6-6A42-E1A4-06EEF283BC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733" y="387134"/>
            <a:ext cx="2254303" cy="22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>
                <a:solidFill>
                  <a:srgbClr val="92D050"/>
                </a:solidFill>
              </a:rPr>
              <a:t>Spiraea x arguta 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spierstruik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5971733-9B5E-BB84-BC98-CF67DB6E6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57" y="357320"/>
            <a:ext cx="5314950" cy="5334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8597AC2-2793-26C4-4004-A1D8F3985F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7" r="-559"/>
          <a:stretch/>
        </p:blipFill>
        <p:spPr>
          <a:xfrm>
            <a:off x="9546630" y="271057"/>
            <a:ext cx="2283722" cy="215984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B55C6AA-787A-4F12-E94E-0D9BBA3DDF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501" y="312502"/>
            <a:ext cx="3117835" cy="20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Syringa</a:t>
            </a:r>
            <a:r>
              <a:rPr lang="nl-NL" b="1" dirty="0">
                <a:solidFill>
                  <a:srgbClr val="92D050"/>
                </a:solidFill>
              </a:rPr>
              <a:t> vulgaris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sering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70FE23D-05CB-7E1D-6597-B82FA55E6E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72" y="362309"/>
            <a:ext cx="3680595" cy="552953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1F3FD66-CA35-438E-23B7-2AA989B3AA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4667" y="560310"/>
            <a:ext cx="1695450" cy="25667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21C9969-B557-ABAE-DB92-5EACEA7F9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759" y="560310"/>
            <a:ext cx="3439993" cy="256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>
                <a:solidFill>
                  <a:srgbClr val="92D050"/>
                </a:solidFill>
              </a:rPr>
              <a:t>Tamarix tetrandra 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tamarisk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DE6BAE1-634C-ED2E-2232-9C572A8B2E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22" y="265464"/>
            <a:ext cx="6026335" cy="451557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0FB4100-6720-F444-BC9A-80765677DF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112" y="265464"/>
            <a:ext cx="2444194" cy="244419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2C250E-4EFE-2608-4F91-91ECF4E103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429" y="265464"/>
            <a:ext cx="2723811" cy="30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>
                <a:solidFill>
                  <a:srgbClr val="92D050"/>
                </a:solidFill>
              </a:rPr>
              <a:t>Viburnum davidii 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viburnum</a:t>
            </a:r>
            <a:r>
              <a:rPr lang="nl-NL" sz="2400" dirty="0"/>
              <a:t>/sneeuwbal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E238296-E0B1-BD2B-0F88-D01F7CCD9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93" y="329634"/>
            <a:ext cx="5765852" cy="518788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030A884-4236-7F17-9275-D95DECC57E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933" y="329634"/>
            <a:ext cx="3038474" cy="20240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F9A34CE-062C-FEC5-FC60-D185BD61A1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78" y="329634"/>
            <a:ext cx="2406635" cy="240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>
                <a:solidFill>
                  <a:srgbClr val="92D050"/>
                </a:solidFill>
              </a:rPr>
              <a:t>Viburnum farreri 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winterbloeiende </a:t>
            </a:r>
            <a:r>
              <a:rPr lang="nl-NL" sz="2400" dirty="0" err="1"/>
              <a:t>viburnum</a:t>
            </a:r>
            <a:r>
              <a:rPr lang="nl-NL" sz="2400" dirty="0"/>
              <a:t>/sneeuwbal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B6E234-E4F2-1AA3-72C4-E0F8FB8E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5" y="487123"/>
            <a:ext cx="2851460" cy="19749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8B7F82-A4F0-6F90-B5D4-2416295B3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622" y="487123"/>
            <a:ext cx="2520727" cy="19749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806BC7-AD3C-6249-D2BD-2EDE06D2B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79" y="489460"/>
            <a:ext cx="3902008" cy="342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354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Buxes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sempervivum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72060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palmboompje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116E031-9B1C-F10C-B405-6596EE67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49941"/>
            <a:ext cx="2390775" cy="19145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F9466E8-E14B-175A-D5E6-C2670493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878" y="688028"/>
            <a:ext cx="2638647" cy="19764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7CDCB1-812E-2814-F53F-0AA9F5DE7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400" y="3121972"/>
            <a:ext cx="2143125" cy="21431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50E6B4-EC3E-90F8-8FEE-20B40B5018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01" y="3121972"/>
            <a:ext cx="2476185" cy="21087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D4819CD-04B8-EA7F-01B2-0A03D15D04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73" y="524191"/>
            <a:ext cx="1812568" cy="21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10233" y="498648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Calluna</a:t>
            </a:r>
            <a:r>
              <a:rPr lang="nl-NL" b="1" dirty="0">
                <a:solidFill>
                  <a:srgbClr val="92D050"/>
                </a:solidFill>
              </a:rPr>
              <a:t> vulgaris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749826" y="5869339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struikheide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5EBC064-7943-98B2-9F37-43324D3B1F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990" y="947593"/>
            <a:ext cx="2702667" cy="18478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0232D86-10D7-E5EF-444B-5520E654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03" y="2654929"/>
            <a:ext cx="3769278" cy="299149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8B99267-BC02-A0D5-E9F7-93EF8C505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226" y="94759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02463" y="4686583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Caragana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arborescens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816087" y="561711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erwtenstruik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CC9DDA7-5645-BB23-6A4B-939C973F9E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46" y="453519"/>
            <a:ext cx="3596802" cy="47957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1E21925-4206-EFB3-EE2B-CCF0430D02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016" y="453519"/>
            <a:ext cx="2032871" cy="193904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EF19493-4899-9720-6748-82215B5B9D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65" y="453519"/>
            <a:ext cx="2585394" cy="193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326971" y="4747209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Chaenomeles</a:t>
            </a:r>
            <a:r>
              <a:rPr lang="nl-NL" b="1" dirty="0">
                <a:solidFill>
                  <a:srgbClr val="92D050"/>
                </a:solidFill>
              </a:rPr>
              <a:t> x </a:t>
            </a:r>
            <a:r>
              <a:rPr lang="nl-NL" b="1" dirty="0" err="1">
                <a:solidFill>
                  <a:srgbClr val="92D050"/>
                </a:solidFill>
              </a:rPr>
              <a:t>superba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240595" y="5639105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dwergkwee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FA42A5D-5FAE-75E3-A2BA-78F5B0E763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520" y="805116"/>
            <a:ext cx="2356891" cy="132782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D632406-FA4C-EF34-AD3C-41BE5AD30B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02" y="782965"/>
            <a:ext cx="3340567" cy="41757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250803E-135A-96A8-160B-98CD3BF7AB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161" y="805116"/>
            <a:ext cx="3340567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2704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Cornus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sanguinea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40665" y="5707835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rode kornoelje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ED724CC-FC9E-428C-1C70-2178610AF1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840" y="450540"/>
            <a:ext cx="2259380" cy="301250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8C1AC40-940E-0B98-2C30-19797B4B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908" y="450539"/>
            <a:ext cx="2580304" cy="19327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47703AD-5A74-379B-4929-DC89E51166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9" y="450539"/>
            <a:ext cx="4506611" cy="55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42221" y="475362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altLang="nl-NL" b="1" dirty="0" err="1">
                <a:solidFill>
                  <a:srgbClr val="92D050"/>
                </a:solidFill>
              </a:rPr>
              <a:t>Corylopsis</a:t>
            </a:r>
            <a:r>
              <a:rPr lang="nl-NL" altLang="nl-NL" b="1" dirty="0">
                <a:solidFill>
                  <a:srgbClr val="92D050"/>
                </a:solidFill>
              </a:rPr>
              <a:t> </a:t>
            </a:r>
            <a:r>
              <a:rPr lang="nl-NL" altLang="nl-NL" b="1" dirty="0" err="1">
                <a:solidFill>
                  <a:srgbClr val="92D050"/>
                </a:solidFill>
              </a:rPr>
              <a:t>pauciflora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855845" y="57058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schijnhazelaar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1669462-E4D3-280A-0B9E-D48FB71AB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922" y="837763"/>
            <a:ext cx="2143125" cy="21431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6877CF4-AA56-4896-029B-2EEAC580D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345" y="845333"/>
            <a:ext cx="3178844" cy="212798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38A171-1D54-9FB2-9CE8-8B385047EF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18" y="3166352"/>
            <a:ext cx="6006825" cy="33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1D3699BCA81B46AD60454B87AB9121" ma:contentTypeVersion="14" ma:contentTypeDescription="Een nieuw document maken." ma:contentTypeScope="" ma:versionID="0a34a757d3835aa962b5ea0e60445053">
  <xsd:schema xmlns:xsd="http://www.w3.org/2001/XMLSchema" xmlns:xs="http://www.w3.org/2001/XMLSchema" xmlns:p="http://schemas.microsoft.com/office/2006/metadata/properties" xmlns:ns3="88fa185b-b6f4-4426-890a-edc6532e8d4f" xmlns:ns4="521c7c86-cc27-4cef-8605-4ebb03422227" targetNamespace="http://schemas.microsoft.com/office/2006/metadata/properties" ma:root="true" ma:fieldsID="386822e88eac53b09937f43d73668aaf" ns3:_="" ns4:_="">
    <xsd:import namespace="88fa185b-b6f4-4426-890a-edc6532e8d4f"/>
    <xsd:import namespace="521c7c86-cc27-4cef-8605-4ebb034222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a185b-b6f4-4426-890a-edc6532e8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c7c86-cc27-4cef-8605-4ebb0342222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87C6BC-3154-4A23-9F68-1FBCE4EFE0F2}">
  <ds:schemaRefs>
    <ds:schemaRef ds:uri="http://schemas.microsoft.com/office/2006/documentManagement/types"/>
    <ds:schemaRef ds:uri="http://schemas.microsoft.com/office/infopath/2007/PartnerControls"/>
    <ds:schemaRef ds:uri="88fa185b-b6f4-4426-890a-edc6532e8d4f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521c7c86-cc27-4cef-8605-4ebb0342222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2B2C0A-9DEE-4F63-99A9-04F50BE09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5D4B88-0642-46F9-9D74-207E396993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fa185b-b6f4-4426-890a-edc6532e8d4f"/>
    <ds:schemaRef ds:uri="521c7c86-cc27-4cef-8605-4ebb034222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130</Words>
  <Application>Microsoft Office PowerPoint</Application>
  <PresentationFormat>Breedbeeld</PresentationFormat>
  <Paragraphs>73</Paragraphs>
  <Slides>36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Kantoorthema</vt:lpstr>
      <vt:lpstr>Plantenkennis 2 35 heesters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Vaste planten en heesters 35 stuks</dc:title>
  <dc:creator>Gé Verbeek</dc:creator>
  <cp:lastModifiedBy>Gé Verbeek</cp:lastModifiedBy>
  <cp:revision>51</cp:revision>
  <dcterms:created xsi:type="dcterms:W3CDTF">2020-11-27T18:47:53Z</dcterms:created>
  <dcterms:modified xsi:type="dcterms:W3CDTF">2023-09-12T14:04:43Z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0x010100CF1D3699BCA81B46AD60454B87AB9121</vt:lpwstr>
  </property>
</Properties>
</file>